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14" y="72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안 인숙" userId="2952182e-ddb5-4b81-adfe-b663bb07b5e9" providerId="ADAL" clId="{71A43A81-996B-4026-8F4A-6AB487E5D9F4}"/>
    <pc:docChg chg="modSld">
      <pc:chgData name="안 인숙" userId="2952182e-ddb5-4b81-adfe-b663bb07b5e9" providerId="ADAL" clId="{71A43A81-996B-4026-8F4A-6AB487E5D9F4}" dt="2024-05-20T06:06:30.492" v="4" actId="5793"/>
      <pc:docMkLst>
        <pc:docMk/>
      </pc:docMkLst>
      <pc:sldChg chg="modSp mod">
        <pc:chgData name="안 인숙" userId="2952182e-ddb5-4b81-adfe-b663bb07b5e9" providerId="ADAL" clId="{71A43A81-996B-4026-8F4A-6AB487E5D9F4}" dt="2024-05-20T06:06:30.492" v="4" actId="5793"/>
        <pc:sldMkLst>
          <pc:docMk/>
          <pc:sldMk cId="1930761336" sldId="267"/>
        </pc:sldMkLst>
        <pc:spChg chg="mod">
          <ac:chgData name="안 인숙" userId="2952182e-ddb5-4b81-adfe-b663bb07b5e9" providerId="ADAL" clId="{71A43A81-996B-4026-8F4A-6AB487E5D9F4}" dt="2024-05-20T06:06:30.492" v="4" actId="5793"/>
          <ac:spMkLst>
            <pc:docMk/>
            <pc:sldMk cId="1930761336" sldId="267"/>
            <ac:spMk id="3" creationId="{AE6C6EBB-E7BD-20F4-7EDB-CA0548A8F811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13C213-7C77-4CFF-A42C-C39666C1F6C7}" type="doc">
      <dgm:prSet loTypeId="urn:microsoft.com/office/officeart/2008/layout/Lin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pPr latinLnBrk="1"/>
          <a:endParaRPr lang="ko-KR" altLang="en-US"/>
        </a:p>
      </dgm:t>
    </dgm:pt>
    <dgm:pt modelId="{00D2FD47-02C9-4D91-842A-0CE37E294331}">
      <dgm:prSet phldrT="[텍스트]" phldr="1"/>
      <dgm:spPr/>
      <dgm:t>
        <a:bodyPr/>
        <a:lstStyle/>
        <a:p>
          <a:pPr latinLnBrk="1"/>
          <a:endParaRPr lang="ko-KR" altLang="en-US" dirty="0"/>
        </a:p>
      </dgm:t>
    </dgm:pt>
    <dgm:pt modelId="{BC359EFE-4CEA-4A07-8542-2CAB7EB16D6F}" type="parTrans" cxnId="{06A6BBF6-7C4D-4770-8551-442EF81D0DCF}">
      <dgm:prSet/>
      <dgm:spPr/>
      <dgm:t>
        <a:bodyPr/>
        <a:lstStyle/>
        <a:p>
          <a:pPr latinLnBrk="1"/>
          <a:endParaRPr lang="ko-KR" altLang="en-US"/>
        </a:p>
      </dgm:t>
    </dgm:pt>
    <dgm:pt modelId="{19B868B0-3357-4708-88E7-D1B39019AF33}" type="sibTrans" cxnId="{06A6BBF6-7C4D-4770-8551-442EF81D0DCF}">
      <dgm:prSet/>
      <dgm:spPr/>
      <dgm:t>
        <a:bodyPr/>
        <a:lstStyle/>
        <a:p>
          <a:pPr latinLnBrk="1"/>
          <a:endParaRPr lang="ko-KR" altLang="en-US"/>
        </a:p>
      </dgm:t>
    </dgm:pt>
    <dgm:pt modelId="{D8984449-5C95-4333-9A12-0D9BA8E7D04D}">
      <dgm:prSet phldrT="[텍스트]" custT="1"/>
      <dgm:spPr/>
      <dgm:t>
        <a:bodyPr/>
        <a:lstStyle/>
        <a:p>
          <a:pPr latinLnBrk="1"/>
          <a:r>
            <a:rPr lang="en-US" altLang="ko-KR" sz="2000" dirty="0"/>
            <a:t>1. </a:t>
          </a:r>
          <a:r>
            <a:rPr lang="ko-KR" altLang="en-US" sz="2000" dirty="0"/>
            <a:t>기획스토리</a:t>
          </a:r>
          <a:r>
            <a:rPr lang="en-US" altLang="ko-KR" sz="2000" dirty="0"/>
            <a:t>(</a:t>
          </a:r>
          <a:r>
            <a:rPr lang="ko-KR" altLang="en-US" sz="2000" dirty="0"/>
            <a:t>의도</a:t>
          </a:r>
          <a:r>
            <a:rPr lang="en-US" altLang="ko-KR" sz="2000" dirty="0"/>
            <a:t>)</a:t>
          </a:r>
          <a:br>
            <a:rPr lang="en-US" altLang="ko-KR" sz="2000" dirty="0"/>
          </a:br>
          <a:r>
            <a:rPr lang="en-US" altLang="ko-KR" sz="2000" dirty="0"/>
            <a:t>2. </a:t>
          </a:r>
          <a:r>
            <a:rPr lang="ko-KR" altLang="en-US" sz="2000" dirty="0"/>
            <a:t>제품 구성 및 사양</a:t>
          </a:r>
          <a:br>
            <a:rPr lang="en-US" altLang="ko-KR" sz="2000" dirty="0"/>
          </a:br>
          <a:r>
            <a:rPr lang="en-US" altLang="ko-KR" sz="2000" dirty="0"/>
            <a:t>3. </a:t>
          </a:r>
          <a:r>
            <a:rPr lang="ko-KR" altLang="en-US" sz="2000" dirty="0"/>
            <a:t>제품 상세설명</a:t>
          </a:r>
        </a:p>
      </dgm:t>
    </dgm:pt>
    <dgm:pt modelId="{49A256D3-B849-4523-9A1C-8D7421D85AE0}" type="parTrans" cxnId="{00FC2D1C-B178-4D3A-B88B-753F9220AA4A}">
      <dgm:prSet/>
      <dgm:spPr/>
      <dgm:t>
        <a:bodyPr/>
        <a:lstStyle/>
        <a:p>
          <a:pPr latinLnBrk="1"/>
          <a:endParaRPr lang="ko-KR" altLang="en-US"/>
        </a:p>
      </dgm:t>
    </dgm:pt>
    <dgm:pt modelId="{17D65B05-A570-4E34-99C2-5B7748C9F76B}" type="sibTrans" cxnId="{00FC2D1C-B178-4D3A-B88B-753F9220AA4A}">
      <dgm:prSet/>
      <dgm:spPr/>
      <dgm:t>
        <a:bodyPr/>
        <a:lstStyle/>
        <a:p>
          <a:pPr latinLnBrk="1"/>
          <a:endParaRPr lang="ko-KR" altLang="en-US"/>
        </a:p>
      </dgm:t>
    </dgm:pt>
    <dgm:pt modelId="{A9DE14E9-B65D-428C-A066-82606D5FC14E}">
      <dgm:prSet phldrT="[텍스트]" custT="1"/>
      <dgm:spPr/>
      <dgm:t>
        <a:bodyPr/>
        <a:lstStyle/>
        <a:p>
          <a:pPr latinLnBrk="1"/>
          <a:r>
            <a:rPr lang="en-US" altLang="ko-KR" sz="2000" dirty="0"/>
            <a:t>4. </a:t>
          </a:r>
          <a:r>
            <a:rPr lang="ko-KR" altLang="en-US" sz="2000" dirty="0"/>
            <a:t>제품 활용법 및 활용사례</a:t>
          </a:r>
          <a:br>
            <a:rPr lang="en-US" altLang="ko-KR" sz="2000" dirty="0"/>
          </a:br>
          <a:r>
            <a:rPr lang="en-US" altLang="ko-KR" sz="2000" dirty="0"/>
            <a:t>5. </a:t>
          </a:r>
          <a:r>
            <a:rPr lang="ko-KR" altLang="en-US" sz="2000" dirty="0"/>
            <a:t>제품 활동 소요 시간</a:t>
          </a:r>
          <a:br>
            <a:rPr lang="en-US" altLang="ko-KR" sz="2000" dirty="0"/>
          </a:br>
          <a:r>
            <a:rPr lang="en-US" altLang="ko-KR" sz="2000" dirty="0"/>
            <a:t>6. </a:t>
          </a:r>
          <a:r>
            <a:rPr lang="ko-KR" altLang="en-US" sz="2000" dirty="0"/>
            <a:t>제품 활동 연령</a:t>
          </a:r>
        </a:p>
      </dgm:t>
    </dgm:pt>
    <dgm:pt modelId="{BCBA1946-1CEE-491A-8A32-AC717EA60097}" type="parTrans" cxnId="{51D2D1B0-7452-4FDF-9636-FF34C5221990}">
      <dgm:prSet/>
      <dgm:spPr/>
      <dgm:t>
        <a:bodyPr/>
        <a:lstStyle/>
        <a:p>
          <a:pPr latinLnBrk="1"/>
          <a:endParaRPr lang="ko-KR" altLang="en-US"/>
        </a:p>
      </dgm:t>
    </dgm:pt>
    <dgm:pt modelId="{2B905831-F8CC-4AF1-AF3E-7AFE080DDD51}" type="sibTrans" cxnId="{51D2D1B0-7452-4FDF-9636-FF34C5221990}">
      <dgm:prSet/>
      <dgm:spPr/>
      <dgm:t>
        <a:bodyPr/>
        <a:lstStyle/>
        <a:p>
          <a:pPr latinLnBrk="1"/>
          <a:endParaRPr lang="ko-KR" altLang="en-US"/>
        </a:p>
      </dgm:t>
    </dgm:pt>
    <dgm:pt modelId="{E9F68763-3BFC-4DA8-A265-99C94273D2A2}">
      <dgm:prSet phldrT="[텍스트]" custT="1"/>
      <dgm:spPr/>
      <dgm:t>
        <a:bodyPr/>
        <a:lstStyle/>
        <a:p>
          <a:pPr latinLnBrk="1"/>
          <a:r>
            <a:rPr lang="en-US" altLang="ko-KR" sz="2000" dirty="0"/>
            <a:t>7. </a:t>
          </a:r>
          <a:r>
            <a:rPr lang="ko-KR" altLang="en-US" sz="2000" dirty="0"/>
            <a:t>유사제품 확인 및 시장조사 유무</a:t>
          </a:r>
          <a:br>
            <a:rPr lang="en-US" altLang="ko-KR" sz="2000" dirty="0"/>
          </a:br>
          <a:r>
            <a:rPr lang="en-US" altLang="ko-KR" sz="2000" dirty="0"/>
            <a:t>8. </a:t>
          </a:r>
          <a:r>
            <a:rPr lang="ko-KR" altLang="en-US" sz="2000" dirty="0"/>
            <a:t>추가 컨텐츠 분야 </a:t>
          </a:r>
          <a:r>
            <a:rPr lang="en-US" altLang="ko-KR" sz="2000" dirty="0"/>
            <a:t>(</a:t>
          </a:r>
          <a:r>
            <a:rPr lang="ko-KR" altLang="en-US" sz="2000" dirty="0"/>
            <a:t>필수</a:t>
          </a:r>
          <a:r>
            <a:rPr lang="en-US" altLang="ko-KR" sz="2000" dirty="0"/>
            <a:t>)</a:t>
          </a:r>
          <a:br>
            <a:rPr lang="en-US" altLang="ko-KR" sz="2000" dirty="0"/>
          </a:br>
          <a:r>
            <a:rPr lang="en-US" altLang="ko-KR" sz="2000" dirty="0"/>
            <a:t>9. </a:t>
          </a:r>
          <a:r>
            <a:rPr lang="ko-KR" altLang="en-US" sz="2000" dirty="0"/>
            <a:t>기타</a:t>
          </a:r>
        </a:p>
      </dgm:t>
    </dgm:pt>
    <dgm:pt modelId="{7A03300D-4F1B-474C-AD65-75B1A1328D7A}" type="parTrans" cxnId="{B7F52BFB-E832-498B-A0D1-047B9E1335EA}">
      <dgm:prSet/>
      <dgm:spPr/>
      <dgm:t>
        <a:bodyPr/>
        <a:lstStyle/>
        <a:p>
          <a:pPr latinLnBrk="1"/>
          <a:endParaRPr lang="ko-KR" altLang="en-US"/>
        </a:p>
      </dgm:t>
    </dgm:pt>
    <dgm:pt modelId="{437B359B-698A-49EC-9AE4-EB1ACFB808BC}" type="sibTrans" cxnId="{B7F52BFB-E832-498B-A0D1-047B9E1335EA}">
      <dgm:prSet/>
      <dgm:spPr/>
      <dgm:t>
        <a:bodyPr/>
        <a:lstStyle/>
        <a:p>
          <a:pPr latinLnBrk="1"/>
          <a:endParaRPr lang="ko-KR" altLang="en-US"/>
        </a:p>
      </dgm:t>
    </dgm:pt>
    <dgm:pt modelId="{74E61339-B7EC-471F-835C-E9080935A525}" type="pres">
      <dgm:prSet presAssocID="{3D13C213-7C77-4CFF-A42C-C39666C1F6C7}" presName="vert0" presStyleCnt="0">
        <dgm:presLayoutVars>
          <dgm:dir/>
          <dgm:animOne val="branch"/>
          <dgm:animLvl val="lvl"/>
        </dgm:presLayoutVars>
      </dgm:prSet>
      <dgm:spPr/>
    </dgm:pt>
    <dgm:pt modelId="{4EEA66FC-2399-4A2E-BACC-F85314A993E3}" type="pres">
      <dgm:prSet presAssocID="{00D2FD47-02C9-4D91-842A-0CE37E294331}" presName="thickLine" presStyleLbl="alignNode1" presStyleIdx="0" presStyleCnt="1"/>
      <dgm:spPr/>
    </dgm:pt>
    <dgm:pt modelId="{4CB71B77-F4A4-4996-BEC8-E1DBC7838ABC}" type="pres">
      <dgm:prSet presAssocID="{00D2FD47-02C9-4D91-842A-0CE37E294331}" presName="horz1" presStyleCnt="0"/>
      <dgm:spPr/>
    </dgm:pt>
    <dgm:pt modelId="{FB7670ED-C42D-4AD0-846A-D92266D8B352}" type="pres">
      <dgm:prSet presAssocID="{00D2FD47-02C9-4D91-842A-0CE37E294331}" presName="tx1" presStyleLbl="revTx" presStyleIdx="0" presStyleCnt="4" custScaleX="27404"/>
      <dgm:spPr/>
    </dgm:pt>
    <dgm:pt modelId="{6944855B-1699-4DE5-AAE0-4AF4CD1708FB}" type="pres">
      <dgm:prSet presAssocID="{00D2FD47-02C9-4D91-842A-0CE37E294331}" presName="vert1" presStyleCnt="0"/>
      <dgm:spPr/>
    </dgm:pt>
    <dgm:pt modelId="{3BF6A839-EA6F-47EF-8CCD-290A0D1930EF}" type="pres">
      <dgm:prSet presAssocID="{D8984449-5C95-4333-9A12-0D9BA8E7D04D}" presName="vertSpace2a" presStyleCnt="0"/>
      <dgm:spPr/>
    </dgm:pt>
    <dgm:pt modelId="{EE9C8287-3053-4B66-A4C7-29E6C2428FD0}" type="pres">
      <dgm:prSet presAssocID="{D8984449-5C95-4333-9A12-0D9BA8E7D04D}" presName="horz2" presStyleCnt="0"/>
      <dgm:spPr/>
    </dgm:pt>
    <dgm:pt modelId="{7C48F825-4A8B-43FF-8DCC-FDD1A0B53A63}" type="pres">
      <dgm:prSet presAssocID="{D8984449-5C95-4333-9A12-0D9BA8E7D04D}" presName="horzSpace2" presStyleCnt="0"/>
      <dgm:spPr/>
    </dgm:pt>
    <dgm:pt modelId="{164B9A98-BA62-4602-91CC-BC2F79B2A782}" type="pres">
      <dgm:prSet presAssocID="{D8984449-5C95-4333-9A12-0D9BA8E7D04D}" presName="tx2" presStyleLbl="revTx" presStyleIdx="1" presStyleCnt="4" custScaleY="32615"/>
      <dgm:spPr/>
    </dgm:pt>
    <dgm:pt modelId="{2CF41B5E-FE21-4327-A9CF-047D07046A88}" type="pres">
      <dgm:prSet presAssocID="{D8984449-5C95-4333-9A12-0D9BA8E7D04D}" presName="vert2" presStyleCnt="0"/>
      <dgm:spPr/>
    </dgm:pt>
    <dgm:pt modelId="{53387D6D-7085-4AA4-840D-F068C572A7E3}" type="pres">
      <dgm:prSet presAssocID="{D8984449-5C95-4333-9A12-0D9BA8E7D04D}" presName="thinLine2b" presStyleLbl="callout" presStyleIdx="0" presStyleCnt="3"/>
      <dgm:spPr/>
    </dgm:pt>
    <dgm:pt modelId="{BFBA66F3-1AD1-435F-8350-005DAFDAC247}" type="pres">
      <dgm:prSet presAssocID="{D8984449-5C95-4333-9A12-0D9BA8E7D04D}" presName="vertSpace2b" presStyleCnt="0"/>
      <dgm:spPr/>
    </dgm:pt>
    <dgm:pt modelId="{3E695457-F576-4A90-8378-FBFCB423E16B}" type="pres">
      <dgm:prSet presAssocID="{A9DE14E9-B65D-428C-A066-82606D5FC14E}" presName="horz2" presStyleCnt="0"/>
      <dgm:spPr/>
    </dgm:pt>
    <dgm:pt modelId="{B364EA02-A2F8-448B-9B59-2D4081167FA5}" type="pres">
      <dgm:prSet presAssocID="{A9DE14E9-B65D-428C-A066-82606D5FC14E}" presName="horzSpace2" presStyleCnt="0"/>
      <dgm:spPr/>
    </dgm:pt>
    <dgm:pt modelId="{193C1817-8A8C-40FE-AE89-61170C5EC651}" type="pres">
      <dgm:prSet presAssocID="{A9DE14E9-B65D-428C-A066-82606D5FC14E}" presName="tx2" presStyleLbl="revTx" presStyleIdx="2" presStyleCnt="4" custScaleY="40283"/>
      <dgm:spPr/>
    </dgm:pt>
    <dgm:pt modelId="{F0C60C2E-2AFC-412D-AC11-739A8914D069}" type="pres">
      <dgm:prSet presAssocID="{A9DE14E9-B65D-428C-A066-82606D5FC14E}" presName="vert2" presStyleCnt="0"/>
      <dgm:spPr/>
    </dgm:pt>
    <dgm:pt modelId="{D24A91DD-1318-44EE-9895-2F9EA284CB45}" type="pres">
      <dgm:prSet presAssocID="{A9DE14E9-B65D-428C-A066-82606D5FC14E}" presName="thinLine2b" presStyleLbl="callout" presStyleIdx="1" presStyleCnt="3"/>
      <dgm:spPr/>
    </dgm:pt>
    <dgm:pt modelId="{8D717B8F-C8CB-450F-9EFB-3BE92125D9C4}" type="pres">
      <dgm:prSet presAssocID="{A9DE14E9-B65D-428C-A066-82606D5FC14E}" presName="vertSpace2b" presStyleCnt="0"/>
      <dgm:spPr/>
    </dgm:pt>
    <dgm:pt modelId="{E2CEC853-7F3B-434C-A724-D333450EF838}" type="pres">
      <dgm:prSet presAssocID="{E9F68763-3BFC-4DA8-A265-99C94273D2A2}" presName="horz2" presStyleCnt="0"/>
      <dgm:spPr/>
    </dgm:pt>
    <dgm:pt modelId="{FA5FC013-6F7F-4675-887C-9F61ED77016F}" type="pres">
      <dgm:prSet presAssocID="{E9F68763-3BFC-4DA8-A265-99C94273D2A2}" presName="horzSpace2" presStyleCnt="0"/>
      <dgm:spPr/>
    </dgm:pt>
    <dgm:pt modelId="{99CC2899-C5F3-4820-B223-360881A1C996}" type="pres">
      <dgm:prSet presAssocID="{E9F68763-3BFC-4DA8-A265-99C94273D2A2}" presName="tx2" presStyleLbl="revTx" presStyleIdx="3" presStyleCnt="4" custScaleY="39623" custLinFactNeighborX="402" custLinFactNeighborY="-5960"/>
      <dgm:spPr/>
    </dgm:pt>
    <dgm:pt modelId="{BC2C1F27-F1FF-4721-9E66-5F29755EEAA6}" type="pres">
      <dgm:prSet presAssocID="{E9F68763-3BFC-4DA8-A265-99C94273D2A2}" presName="vert2" presStyleCnt="0"/>
      <dgm:spPr/>
    </dgm:pt>
    <dgm:pt modelId="{9554925E-F4B5-4096-98E5-9796112C963F}" type="pres">
      <dgm:prSet presAssocID="{E9F68763-3BFC-4DA8-A265-99C94273D2A2}" presName="thinLine2b" presStyleLbl="callout" presStyleIdx="2" presStyleCnt="3"/>
      <dgm:spPr/>
    </dgm:pt>
    <dgm:pt modelId="{2597A789-4582-430B-A47B-3E05F4D4C99E}" type="pres">
      <dgm:prSet presAssocID="{E9F68763-3BFC-4DA8-A265-99C94273D2A2}" presName="vertSpace2b" presStyleCnt="0"/>
      <dgm:spPr/>
    </dgm:pt>
  </dgm:ptLst>
  <dgm:cxnLst>
    <dgm:cxn modelId="{00FC2D1C-B178-4D3A-B88B-753F9220AA4A}" srcId="{00D2FD47-02C9-4D91-842A-0CE37E294331}" destId="{D8984449-5C95-4333-9A12-0D9BA8E7D04D}" srcOrd="0" destOrd="0" parTransId="{49A256D3-B849-4523-9A1C-8D7421D85AE0}" sibTransId="{17D65B05-A570-4E34-99C2-5B7748C9F76B}"/>
    <dgm:cxn modelId="{BAF3C7A3-A134-4088-B440-41FCABCFE4A2}" type="presOf" srcId="{00D2FD47-02C9-4D91-842A-0CE37E294331}" destId="{FB7670ED-C42D-4AD0-846A-D92266D8B352}" srcOrd="0" destOrd="0" presId="urn:microsoft.com/office/officeart/2008/layout/LinedList"/>
    <dgm:cxn modelId="{51D2D1B0-7452-4FDF-9636-FF34C5221990}" srcId="{00D2FD47-02C9-4D91-842A-0CE37E294331}" destId="{A9DE14E9-B65D-428C-A066-82606D5FC14E}" srcOrd="1" destOrd="0" parTransId="{BCBA1946-1CEE-491A-8A32-AC717EA60097}" sibTransId="{2B905831-F8CC-4AF1-AF3E-7AFE080DDD51}"/>
    <dgm:cxn modelId="{D9D337DC-6135-4084-8908-403F0257296A}" type="presOf" srcId="{3D13C213-7C77-4CFF-A42C-C39666C1F6C7}" destId="{74E61339-B7EC-471F-835C-E9080935A525}" srcOrd="0" destOrd="0" presId="urn:microsoft.com/office/officeart/2008/layout/LinedList"/>
    <dgm:cxn modelId="{1D942AEF-A133-4AEA-AF45-8040564A832E}" type="presOf" srcId="{D8984449-5C95-4333-9A12-0D9BA8E7D04D}" destId="{164B9A98-BA62-4602-91CC-BC2F79B2A782}" srcOrd="0" destOrd="0" presId="urn:microsoft.com/office/officeart/2008/layout/LinedList"/>
    <dgm:cxn modelId="{BCD3DAF3-B5B4-4FB6-BADA-4D260F470B2C}" type="presOf" srcId="{E9F68763-3BFC-4DA8-A265-99C94273D2A2}" destId="{99CC2899-C5F3-4820-B223-360881A1C996}" srcOrd="0" destOrd="0" presId="urn:microsoft.com/office/officeart/2008/layout/LinedList"/>
    <dgm:cxn modelId="{06A6BBF6-7C4D-4770-8551-442EF81D0DCF}" srcId="{3D13C213-7C77-4CFF-A42C-C39666C1F6C7}" destId="{00D2FD47-02C9-4D91-842A-0CE37E294331}" srcOrd="0" destOrd="0" parTransId="{BC359EFE-4CEA-4A07-8542-2CAB7EB16D6F}" sibTransId="{19B868B0-3357-4708-88E7-D1B39019AF33}"/>
    <dgm:cxn modelId="{B7F52BFB-E832-498B-A0D1-047B9E1335EA}" srcId="{00D2FD47-02C9-4D91-842A-0CE37E294331}" destId="{E9F68763-3BFC-4DA8-A265-99C94273D2A2}" srcOrd="2" destOrd="0" parTransId="{7A03300D-4F1B-474C-AD65-75B1A1328D7A}" sibTransId="{437B359B-698A-49EC-9AE4-EB1ACFB808BC}"/>
    <dgm:cxn modelId="{A17007FF-C50B-4982-92D0-F9C29FFD3886}" type="presOf" srcId="{A9DE14E9-B65D-428C-A066-82606D5FC14E}" destId="{193C1817-8A8C-40FE-AE89-61170C5EC651}" srcOrd="0" destOrd="0" presId="urn:microsoft.com/office/officeart/2008/layout/LinedList"/>
    <dgm:cxn modelId="{ED64C8E3-1FB3-4F3B-91FD-DA38398967A9}" type="presParOf" srcId="{74E61339-B7EC-471F-835C-E9080935A525}" destId="{4EEA66FC-2399-4A2E-BACC-F85314A993E3}" srcOrd="0" destOrd="0" presId="urn:microsoft.com/office/officeart/2008/layout/LinedList"/>
    <dgm:cxn modelId="{77B018E3-2292-45BA-8C14-B3FBF2296A41}" type="presParOf" srcId="{74E61339-B7EC-471F-835C-E9080935A525}" destId="{4CB71B77-F4A4-4996-BEC8-E1DBC7838ABC}" srcOrd="1" destOrd="0" presId="urn:microsoft.com/office/officeart/2008/layout/LinedList"/>
    <dgm:cxn modelId="{E5210A71-B55D-4DCE-A7E1-95BA09FD7DD9}" type="presParOf" srcId="{4CB71B77-F4A4-4996-BEC8-E1DBC7838ABC}" destId="{FB7670ED-C42D-4AD0-846A-D92266D8B352}" srcOrd="0" destOrd="0" presId="urn:microsoft.com/office/officeart/2008/layout/LinedList"/>
    <dgm:cxn modelId="{6C0702FE-44B9-409D-997C-1DC26084D238}" type="presParOf" srcId="{4CB71B77-F4A4-4996-BEC8-E1DBC7838ABC}" destId="{6944855B-1699-4DE5-AAE0-4AF4CD1708FB}" srcOrd="1" destOrd="0" presId="urn:microsoft.com/office/officeart/2008/layout/LinedList"/>
    <dgm:cxn modelId="{2844DBBB-722F-4901-B8E1-8014FE170691}" type="presParOf" srcId="{6944855B-1699-4DE5-AAE0-4AF4CD1708FB}" destId="{3BF6A839-EA6F-47EF-8CCD-290A0D1930EF}" srcOrd="0" destOrd="0" presId="urn:microsoft.com/office/officeart/2008/layout/LinedList"/>
    <dgm:cxn modelId="{175BE2D9-5A2D-4BDF-BC73-3301EC528DEE}" type="presParOf" srcId="{6944855B-1699-4DE5-AAE0-4AF4CD1708FB}" destId="{EE9C8287-3053-4B66-A4C7-29E6C2428FD0}" srcOrd="1" destOrd="0" presId="urn:microsoft.com/office/officeart/2008/layout/LinedList"/>
    <dgm:cxn modelId="{49B21B69-E697-4CD4-83A7-CF7EE102D3AF}" type="presParOf" srcId="{EE9C8287-3053-4B66-A4C7-29E6C2428FD0}" destId="{7C48F825-4A8B-43FF-8DCC-FDD1A0B53A63}" srcOrd="0" destOrd="0" presId="urn:microsoft.com/office/officeart/2008/layout/LinedList"/>
    <dgm:cxn modelId="{95C7A565-CBEB-4F36-8209-F8B85B70DC13}" type="presParOf" srcId="{EE9C8287-3053-4B66-A4C7-29E6C2428FD0}" destId="{164B9A98-BA62-4602-91CC-BC2F79B2A782}" srcOrd="1" destOrd="0" presId="urn:microsoft.com/office/officeart/2008/layout/LinedList"/>
    <dgm:cxn modelId="{AC16F9B1-0CD5-4038-B541-E2A5CBE9A463}" type="presParOf" srcId="{EE9C8287-3053-4B66-A4C7-29E6C2428FD0}" destId="{2CF41B5E-FE21-4327-A9CF-047D07046A88}" srcOrd="2" destOrd="0" presId="urn:microsoft.com/office/officeart/2008/layout/LinedList"/>
    <dgm:cxn modelId="{E19FC681-0D3E-43CA-BE6B-A69798EE1892}" type="presParOf" srcId="{6944855B-1699-4DE5-AAE0-4AF4CD1708FB}" destId="{53387D6D-7085-4AA4-840D-F068C572A7E3}" srcOrd="2" destOrd="0" presId="urn:microsoft.com/office/officeart/2008/layout/LinedList"/>
    <dgm:cxn modelId="{63DEA11D-432B-408A-9A89-56FA5E2F3B3A}" type="presParOf" srcId="{6944855B-1699-4DE5-AAE0-4AF4CD1708FB}" destId="{BFBA66F3-1AD1-435F-8350-005DAFDAC247}" srcOrd="3" destOrd="0" presId="urn:microsoft.com/office/officeart/2008/layout/LinedList"/>
    <dgm:cxn modelId="{5299F2A0-5FD1-4F91-8321-E7C4C4F90BEF}" type="presParOf" srcId="{6944855B-1699-4DE5-AAE0-4AF4CD1708FB}" destId="{3E695457-F576-4A90-8378-FBFCB423E16B}" srcOrd="4" destOrd="0" presId="urn:microsoft.com/office/officeart/2008/layout/LinedList"/>
    <dgm:cxn modelId="{E039DD39-FFC6-4BB1-9511-F120E861D788}" type="presParOf" srcId="{3E695457-F576-4A90-8378-FBFCB423E16B}" destId="{B364EA02-A2F8-448B-9B59-2D4081167FA5}" srcOrd="0" destOrd="0" presId="urn:microsoft.com/office/officeart/2008/layout/LinedList"/>
    <dgm:cxn modelId="{7A7E108D-81A3-4E42-A230-E2F66363FD53}" type="presParOf" srcId="{3E695457-F576-4A90-8378-FBFCB423E16B}" destId="{193C1817-8A8C-40FE-AE89-61170C5EC651}" srcOrd="1" destOrd="0" presId="urn:microsoft.com/office/officeart/2008/layout/LinedList"/>
    <dgm:cxn modelId="{38E04BC3-BE12-4BE0-BF1B-68D7A6E14B4C}" type="presParOf" srcId="{3E695457-F576-4A90-8378-FBFCB423E16B}" destId="{F0C60C2E-2AFC-412D-AC11-739A8914D069}" srcOrd="2" destOrd="0" presId="urn:microsoft.com/office/officeart/2008/layout/LinedList"/>
    <dgm:cxn modelId="{85725B49-4087-4715-B793-BB9C896C3E39}" type="presParOf" srcId="{6944855B-1699-4DE5-AAE0-4AF4CD1708FB}" destId="{D24A91DD-1318-44EE-9895-2F9EA284CB45}" srcOrd="5" destOrd="0" presId="urn:microsoft.com/office/officeart/2008/layout/LinedList"/>
    <dgm:cxn modelId="{D095B8B2-DE8F-4550-9741-89C1AB682822}" type="presParOf" srcId="{6944855B-1699-4DE5-AAE0-4AF4CD1708FB}" destId="{8D717B8F-C8CB-450F-9EFB-3BE92125D9C4}" srcOrd="6" destOrd="0" presId="urn:microsoft.com/office/officeart/2008/layout/LinedList"/>
    <dgm:cxn modelId="{59BFDEB2-EC1F-4395-A0C7-BC6D4967096B}" type="presParOf" srcId="{6944855B-1699-4DE5-AAE0-4AF4CD1708FB}" destId="{E2CEC853-7F3B-434C-A724-D333450EF838}" srcOrd="7" destOrd="0" presId="urn:microsoft.com/office/officeart/2008/layout/LinedList"/>
    <dgm:cxn modelId="{988961F0-458B-4B9F-B9E8-3CD725F0804D}" type="presParOf" srcId="{E2CEC853-7F3B-434C-A724-D333450EF838}" destId="{FA5FC013-6F7F-4675-887C-9F61ED77016F}" srcOrd="0" destOrd="0" presId="urn:microsoft.com/office/officeart/2008/layout/LinedList"/>
    <dgm:cxn modelId="{E6AE0E53-FA4A-41E9-A9DF-DCD54EB1750F}" type="presParOf" srcId="{E2CEC853-7F3B-434C-A724-D333450EF838}" destId="{99CC2899-C5F3-4820-B223-360881A1C996}" srcOrd="1" destOrd="0" presId="urn:microsoft.com/office/officeart/2008/layout/LinedList"/>
    <dgm:cxn modelId="{E8808DF5-62CE-4891-A4BC-BDA383A777B0}" type="presParOf" srcId="{E2CEC853-7F3B-434C-A724-D333450EF838}" destId="{BC2C1F27-F1FF-4721-9E66-5F29755EEAA6}" srcOrd="2" destOrd="0" presId="urn:microsoft.com/office/officeart/2008/layout/LinedList"/>
    <dgm:cxn modelId="{59059E1A-AF1A-4E3F-BEF9-7C8C88B31DAF}" type="presParOf" srcId="{6944855B-1699-4DE5-AAE0-4AF4CD1708FB}" destId="{9554925E-F4B5-4096-98E5-9796112C963F}" srcOrd="8" destOrd="0" presId="urn:microsoft.com/office/officeart/2008/layout/LinedList"/>
    <dgm:cxn modelId="{10CBEE7D-20AF-44C7-A153-DBF2C3D5D237}" type="presParOf" srcId="{6944855B-1699-4DE5-AAE0-4AF4CD1708FB}" destId="{2597A789-4582-430B-A47B-3E05F4D4C99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EA66FC-2399-4A2E-BACC-F85314A993E3}">
      <dsp:nvSpPr>
        <dsp:cNvPr id="0" name=""/>
        <dsp:cNvSpPr/>
      </dsp:nvSpPr>
      <dsp:spPr>
        <a:xfrm>
          <a:off x="0" y="2638"/>
          <a:ext cx="5789930" cy="0"/>
        </a:xfrm>
        <a:prstGeom prst="lin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7670ED-C42D-4AD0-846A-D92266D8B352}">
      <dsp:nvSpPr>
        <dsp:cNvPr id="0" name=""/>
        <dsp:cNvSpPr/>
      </dsp:nvSpPr>
      <dsp:spPr>
        <a:xfrm>
          <a:off x="0" y="2638"/>
          <a:ext cx="317334" cy="539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t" anchorCtr="0">
          <a:noAutofit/>
        </a:bodyPr>
        <a:lstStyle/>
        <a:p>
          <a:pPr marL="0" lvl="0" indent="0" algn="l" defTabSz="266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ko-KR" altLang="en-US" sz="600" kern="1200" dirty="0"/>
        </a:p>
      </dsp:txBody>
      <dsp:txXfrm>
        <a:off x="0" y="2638"/>
        <a:ext cx="317334" cy="5399080"/>
      </dsp:txXfrm>
    </dsp:sp>
    <dsp:sp modelId="{164B9A98-BA62-4602-91CC-BC2F79B2A782}">
      <dsp:nvSpPr>
        <dsp:cNvPr id="0" name=""/>
        <dsp:cNvSpPr/>
      </dsp:nvSpPr>
      <dsp:spPr>
        <a:xfrm>
          <a:off x="404183" y="206158"/>
          <a:ext cx="4545095" cy="13275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1. </a:t>
          </a:r>
          <a:r>
            <a:rPr lang="ko-KR" altLang="en-US" sz="2000" kern="1200" dirty="0"/>
            <a:t>기획스토리</a:t>
          </a:r>
          <a:r>
            <a:rPr lang="en-US" altLang="ko-KR" sz="2000" kern="1200" dirty="0"/>
            <a:t>(</a:t>
          </a:r>
          <a:r>
            <a:rPr lang="ko-KR" altLang="en-US" sz="2000" kern="1200" dirty="0"/>
            <a:t>의도</a:t>
          </a:r>
          <a:r>
            <a:rPr lang="en-US" altLang="ko-KR" sz="2000" kern="1200" dirty="0"/>
            <a:t>)</a:t>
          </a:r>
          <a:br>
            <a:rPr lang="en-US" altLang="ko-KR" sz="2000" kern="1200" dirty="0"/>
          </a:br>
          <a:r>
            <a:rPr lang="en-US" altLang="ko-KR" sz="2000" kern="1200" dirty="0"/>
            <a:t>2. </a:t>
          </a:r>
          <a:r>
            <a:rPr lang="ko-KR" altLang="en-US" sz="2000" kern="1200" dirty="0"/>
            <a:t>제품 구성 및 사양</a:t>
          </a:r>
          <a:br>
            <a:rPr lang="en-US" altLang="ko-KR" sz="2000" kern="1200" dirty="0"/>
          </a:br>
          <a:r>
            <a:rPr lang="en-US" altLang="ko-KR" sz="2000" kern="1200" dirty="0"/>
            <a:t>3. </a:t>
          </a:r>
          <a:r>
            <a:rPr lang="ko-KR" altLang="en-US" sz="2000" kern="1200" dirty="0"/>
            <a:t>제품 상세설명</a:t>
          </a:r>
        </a:p>
      </dsp:txBody>
      <dsp:txXfrm>
        <a:off x="404183" y="206158"/>
        <a:ext cx="4545095" cy="1327561"/>
      </dsp:txXfrm>
    </dsp:sp>
    <dsp:sp modelId="{53387D6D-7085-4AA4-840D-F068C572A7E3}">
      <dsp:nvSpPr>
        <dsp:cNvPr id="0" name=""/>
        <dsp:cNvSpPr/>
      </dsp:nvSpPr>
      <dsp:spPr>
        <a:xfrm>
          <a:off x="317334" y="1533719"/>
          <a:ext cx="4631944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3C1817-8A8C-40FE-AE89-61170C5EC651}">
      <dsp:nvSpPr>
        <dsp:cNvPr id="0" name=""/>
        <dsp:cNvSpPr/>
      </dsp:nvSpPr>
      <dsp:spPr>
        <a:xfrm>
          <a:off x="404183" y="1737239"/>
          <a:ext cx="4545095" cy="16396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4. </a:t>
          </a:r>
          <a:r>
            <a:rPr lang="ko-KR" altLang="en-US" sz="2000" kern="1200" dirty="0"/>
            <a:t>제품 활용법 및 활용사례</a:t>
          </a:r>
          <a:br>
            <a:rPr lang="en-US" altLang="ko-KR" sz="2000" kern="1200" dirty="0"/>
          </a:br>
          <a:r>
            <a:rPr lang="en-US" altLang="ko-KR" sz="2000" kern="1200" dirty="0"/>
            <a:t>5. </a:t>
          </a:r>
          <a:r>
            <a:rPr lang="ko-KR" altLang="en-US" sz="2000" kern="1200" dirty="0"/>
            <a:t>제품 활동 소요 시간</a:t>
          </a:r>
          <a:br>
            <a:rPr lang="en-US" altLang="ko-KR" sz="2000" kern="1200" dirty="0"/>
          </a:br>
          <a:r>
            <a:rPr lang="en-US" altLang="ko-KR" sz="2000" kern="1200" dirty="0"/>
            <a:t>6. </a:t>
          </a:r>
          <a:r>
            <a:rPr lang="ko-KR" altLang="en-US" sz="2000" kern="1200" dirty="0"/>
            <a:t>제품 활동 연령</a:t>
          </a:r>
        </a:p>
      </dsp:txBody>
      <dsp:txXfrm>
        <a:off x="404183" y="1737239"/>
        <a:ext cx="4545095" cy="1639679"/>
      </dsp:txXfrm>
    </dsp:sp>
    <dsp:sp modelId="{D24A91DD-1318-44EE-9895-2F9EA284CB45}">
      <dsp:nvSpPr>
        <dsp:cNvPr id="0" name=""/>
        <dsp:cNvSpPr/>
      </dsp:nvSpPr>
      <dsp:spPr>
        <a:xfrm>
          <a:off x="317334" y="3376919"/>
          <a:ext cx="4631944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CC2899-C5F3-4820-B223-360881A1C996}">
      <dsp:nvSpPr>
        <dsp:cNvPr id="0" name=""/>
        <dsp:cNvSpPr/>
      </dsp:nvSpPr>
      <dsp:spPr>
        <a:xfrm>
          <a:off x="422454" y="3337843"/>
          <a:ext cx="4545095" cy="1612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ko-KR" sz="2000" kern="1200" dirty="0"/>
            <a:t>7. </a:t>
          </a:r>
          <a:r>
            <a:rPr lang="ko-KR" altLang="en-US" sz="2000" kern="1200" dirty="0"/>
            <a:t>유사제품 확인 및 시장조사 유무</a:t>
          </a:r>
          <a:br>
            <a:rPr lang="en-US" altLang="ko-KR" sz="2000" kern="1200" dirty="0"/>
          </a:br>
          <a:r>
            <a:rPr lang="en-US" altLang="ko-KR" sz="2000" kern="1200" dirty="0"/>
            <a:t>8. </a:t>
          </a:r>
          <a:r>
            <a:rPr lang="ko-KR" altLang="en-US" sz="2000" kern="1200" dirty="0"/>
            <a:t>추가 컨텐츠 분야 </a:t>
          </a:r>
          <a:r>
            <a:rPr lang="en-US" altLang="ko-KR" sz="2000" kern="1200" dirty="0"/>
            <a:t>(</a:t>
          </a:r>
          <a:r>
            <a:rPr lang="ko-KR" altLang="en-US" sz="2000" kern="1200" dirty="0"/>
            <a:t>필수</a:t>
          </a:r>
          <a:r>
            <a:rPr lang="en-US" altLang="ko-KR" sz="2000" kern="1200" dirty="0"/>
            <a:t>)</a:t>
          </a:r>
          <a:br>
            <a:rPr lang="en-US" altLang="ko-KR" sz="2000" kern="1200" dirty="0"/>
          </a:br>
          <a:r>
            <a:rPr lang="en-US" altLang="ko-KR" sz="2000" kern="1200" dirty="0"/>
            <a:t>9. </a:t>
          </a:r>
          <a:r>
            <a:rPr lang="ko-KR" altLang="en-US" sz="2000" kern="1200" dirty="0"/>
            <a:t>기타</a:t>
          </a:r>
        </a:p>
      </dsp:txBody>
      <dsp:txXfrm>
        <a:off x="422454" y="3337843"/>
        <a:ext cx="4545095" cy="1612814"/>
      </dsp:txXfrm>
    </dsp:sp>
    <dsp:sp modelId="{9554925E-F4B5-4096-98E5-9796112C963F}">
      <dsp:nvSpPr>
        <dsp:cNvPr id="0" name=""/>
        <dsp:cNvSpPr/>
      </dsp:nvSpPr>
      <dsp:spPr>
        <a:xfrm>
          <a:off x="317334" y="5193254"/>
          <a:ext cx="4631944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65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14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848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436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242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056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6875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291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950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891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583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pPr/>
              <a:t>5/20/2024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44951-7827-47D4-8276-7DDE1FA7D85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925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FFB6EAD-767A-4A95-9246-C39976AD11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07062BB1-E215-424E-80C4-7E1CF179A3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0301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B368E167-B2D7-4904-BB6B-AE0486A2C6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3295758"/>
            <a:ext cx="1261243" cy="1648694"/>
          </a:xfrm>
          <a:custGeom>
            <a:avLst/>
            <a:gdLst>
              <a:gd name="connsiteX0" fmla="*/ 824347 w 1261243"/>
              <a:gd name="connsiteY0" fmla="*/ 0 h 1648694"/>
              <a:gd name="connsiteX1" fmla="*/ 1145220 w 1261243"/>
              <a:gd name="connsiteY1" fmla="*/ 64781 h 1648694"/>
              <a:gd name="connsiteX2" fmla="*/ 1261243 w 1261243"/>
              <a:gd name="connsiteY2" fmla="*/ 127757 h 1648694"/>
              <a:gd name="connsiteX3" fmla="*/ 1261243 w 1261243"/>
              <a:gd name="connsiteY3" fmla="*/ 1520938 h 1648694"/>
              <a:gd name="connsiteX4" fmla="*/ 1145220 w 1261243"/>
              <a:gd name="connsiteY4" fmla="*/ 1583913 h 1648694"/>
              <a:gd name="connsiteX5" fmla="*/ 824347 w 1261243"/>
              <a:gd name="connsiteY5" fmla="*/ 1648694 h 1648694"/>
              <a:gd name="connsiteX6" fmla="*/ 0 w 1261243"/>
              <a:gd name="connsiteY6" fmla="*/ 824347 h 1648694"/>
              <a:gd name="connsiteX7" fmla="*/ 824347 w 1261243"/>
              <a:gd name="connsiteY7" fmla="*/ 0 h 1648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61243" h="1648694">
                <a:moveTo>
                  <a:pt x="824347" y="0"/>
                </a:moveTo>
                <a:cubicBezTo>
                  <a:pt x="938165" y="0"/>
                  <a:pt x="1046596" y="23067"/>
                  <a:pt x="1145220" y="64781"/>
                </a:cubicBezTo>
                <a:lnTo>
                  <a:pt x="1261243" y="127757"/>
                </a:lnTo>
                <a:lnTo>
                  <a:pt x="1261243" y="1520938"/>
                </a:lnTo>
                <a:lnTo>
                  <a:pt x="1145220" y="1583913"/>
                </a:lnTo>
                <a:cubicBezTo>
                  <a:pt x="1046596" y="1625627"/>
                  <a:pt x="938165" y="1648694"/>
                  <a:pt x="824347" y="1648694"/>
                </a:cubicBezTo>
                <a:cubicBezTo>
                  <a:pt x="369073" y="1648694"/>
                  <a:pt x="0" y="1279621"/>
                  <a:pt x="0" y="824347"/>
                </a:cubicBezTo>
                <a:cubicBezTo>
                  <a:pt x="0" y="369073"/>
                  <a:pt x="369073" y="0"/>
                  <a:pt x="824347" y="0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FD0FBFA-B43E-40C1-A6E4-B88234171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112432" y="4748447"/>
            <a:ext cx="569514" cy="569514"/>
          </a:xfrm>
          <a:prstGeom prst="ellipse">
            <a:avLst/>
          </a:prstGeom>
          <a:noFill/>
          <a:ln w="127000">
            <a:solidFill>
              <a:schemeClr val="accent5">
                <a:alpha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0A21480-D93D-46BE-9A94-B5A80469DF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3E49524-66B4-4DB0-AD09-DC8B9874E1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98354" y="6039059"/>
            <a:ext cx="1978348" cy="818941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5EBF8F5-ABE5-4029-A8FC-4E32622D70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136562" flipH="1">
            <a:off x="3441866" y="5166681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10" name="그림 9" descr="텍스트, 만화 영화, 친필, 클립아트이(가) 표시된 사진&#10;&#10;자동 생성된 설명">
            <a:extLst>
              <a:ext uri="{FF2B5EF4-FFF2-40B4-BE49-F238E27FC236}">
                <a16:creationId xmlns:a16="http://schemas.microsoft.com/office/drawing/2014/main" id="{E1B9710C-A609-77A9-95CA-F3E8A7886E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" y="0"/>
            <a:ext cx="12191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7250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내용 개체 틀 3">
            <a:extLst>
              <a:ext uri="{FF2B5EF4-FFF2-40B4-BE49-F238E27FC236}">
                <a16:creationId xmlns:a16="http://schemas.microsoft.com/office/drawing/2014/main" id="{140186E2-95D0-2A88-B5E6-B225A09CEE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3943098"/>
              </p:ext>
            </p:extLst>
          </p:nvPr>
        </p:nvGraphicFramePr>
        <p:xfrm>
          <a:off x="693166" y="1069594"/>
          <a:ext cx="5789930" cy="5404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그림 6" descr="화이트, 디자인이(가) 표시된 사진">
            <a:extLst>
              <a:ext uri="{FF2B5EF4-FFF2-40B4-BE49-F238E27FC236}">
                <a16:creationId xmlns:a16="http://schemas.microsoft.com/office/drawing/2014/main" id="{044DB132-3FF0-2B61-E062-EE65CB1EB0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2539" y="1072745"/>
            <a:ext cx="5385294" cy="50897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21CEB17-5CC8-E845-255E-CBF5E69B52DE}"/>
              </a:ext>
            </a:extLst>
          </p:cNvPr>
          <p:cNvSpPr txBox="1"/>
          <p:nvPr/>
        </p:nvSpPr>
        <p:spPr>
          <a:xfrm>
            <a:off x="6815379" y="2262994"/>
            <a:ext cx="4465134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latinLnBrk="1"/>
            <a:r>
              <a:rPr lang="ko-KR" altLang="en-US" sz="1800" dirty="0">
                <a:solidFill>
                  <a:schemeClr val="tx1"/>
                </a:solidFill>
              </a:rPr>
              <a:t>성함 </a:t>
            </a:r>
            <a:r>
              <a:rPr lang="en-US" altLang="ko-KR" sz="1800" dirty="0">
                <a:solidFill>
                  <a:schemeClr val="tx1"/>
                </a:solidFill>
              </a:rPr>
              <a:t>:</a:t>
            </a:r>
          </a:p>
          <a:p>
            <a:pPr lvl="0" latinLnBrk="1"/>
            <a:br>
              <a:rPr lang="en-US" altLang="ko-KR" sz="1800" dirty="0">
                <a:solidFill>
                  <a:schemeClr val="tx1"/>
                </a:solidFill>
              </a:rPr>
            </a:br>
            <a:r>
              <a:rPr lang="ko-KR" altLang="en-US" sz="1800" dirty="0">
                <a:solidFill>
                  <a:schemeClr val="tx1"/>
                </a:solidFill>
              </a:rPr>
              <a:t>소속 </a:t>
            </a:r>
            <a:r>
              <a:rPr lang="en-US" altLang="ko-KR" sz="1800" dirty="0">
                <a:solidFill>
                  <a:schemeClr val="tx1"/>
                </a:solidFill>
              </a:rPr>
              <a:t>:</a:t>
            </a:r>
          </a:p>
          <a:p>
            <a:pPr lvl="0" latinLnBrk="1"/>
            <a:endParaRPr lang="en-US" altLang="ko-KR" sz="1800" dirty="0">
              <a:solidFill>
                <a:schemeClr val="tx1"/>
              </a:solidFill>
            </a:endParaRPr>
          </a:p>
          <a:p>
            <a:pPr lvl="0" latinLnBrk="1"/>
            <a:r>
              <a:rPr lang="ko-KR" altLang="en-US" sz="1800" dirty="0">
                <a:solidFill>
                  <a:schemeClr val="tx1"/>
                </a:solidFill>
              </a:rPr>
              <a:t>연락처 </a:t>
            </a:r>
            <a:r>
              <a:rPr lang="en-US" altLang="ko-KR" sz="1800" dirty="0">
                <a:solidFill>
                  <a:schemeClr val="tx1"/>
                </a:solidFill>
              </a:rPr>
              <a:t>:</a:t>
            </a:r>
          </a:p>
          <a:p>
            <a:pPr lvl="0" latinLnBrk="1"/>
            <a:endParaRPr lang="en-US" altLang="ko-KR" sz="1800" dirty="0">
              <a:solidFill>
                <a:schemeClr val="tx1"/>
              </a:solidFill>
            </a:endParaRPr>
          </a:p>
          <a:p>
            <a:pPr lvl="0" latinLnBrk="1"/>
            <a:r>
              <a:rPr lang="ko-KR" altLang="en-US" sz="1800" dirty="0">
                <a:solidFill>
                  <a:schemeClr val="tx1"/>
                </a:solidFill>
              </a:rPr>
              <a:t>메일주소 </a:t>
            </a:r>
            <a:r>
              <a:rPr lang="en-US" altLang="ko-KR" sz="1800" dirty="0">
                <a:solidFill>
                  <a:schemeClr val="tx1"/>
                </a:solidFill>
              </a:rPr>
              <a:t>:</a:t>
            </a:r>
          </a:p>
          <a:p>
            <a:pPr lvl="0" latinLnBrk="1"/>
            <a:endParaRPr lang="en-US" altLang="ko-KR" sz="1800" dirty="0">
              <a:solidFill>
                <a:schemeClr val="tx1"/>
              </a:solidFill>
            </a:endParaRPr>
          </a:p>
          <a:p>
            <a:pPr lvl="0" latinLnBrk="1"/>
            <a:r>
              <a:rPr lang="ko-KR" altLang="en-US" sz="1800" dirty="0">
                <a:solidFill>
                  <a:schemeClr val="tx1"/>
                </a:solidFill>
              </a:rPr>
              <a:t>제품명 </a:t>
            </a:r>
            <a:r>
              <a:rPr lang="en-US" altLang="ko-KR" sz="1800" dirty="0">
                <a:solidFill>
                  <a:schemeClr val="tx1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96859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D8FD3-8A53-34D5-4DDB-BDEAFDC9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1. </a:t>
            </a:r>
            <a:r>
              <a:rPr lang="ko-KR" altLang="en-US" sz="2000" dirty="0"/>
              <a:t>기획스토리 </a:t>
            </a:r>
            <a:r>
              <a:rPr lang="en-US" altLang="ko-KR" sz="2000" dirty="0"/>
              <a:t>(</a:t>
            </a:r>
            <a:r>
              <a:rPr lang="ko-KR" altLang="en-US" sz="2000" dirty="0"/>
              <a:t>의도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6C6EBB-E7BD-20F4-7EDB-CA0548A8F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822767" cy="4351338"/>
          </a:xfrm>
        </p:spPr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62B2A1-0BE7-7460-9596-3AAC23CF46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E24439-F2E7-9F06-8D34-6F291806C4EE}"/>
              </a:ext>
            </a:extLst>
          </p:cNvPr>
          <p:cNvSpPr txBox="1">
            <a:spLocks/>
          </p:cNvSpPr>
          <p:nvPr/>
        </p:nvSpPr>
        <p:spPr>
          <a:xfrm>
            <a:off x="6172200" y="365124"/>
            <a:ext cx="5181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/>
              <a:t>2. </a:t>
            </a:r>
            <a:r>
              <a:rPr lang="ko-KR" altLang="en-US" sz="2000" dirty="0"/>
              <a:t>제품 구성 및 사양</a:t>
            </a:r>
          </a:p>
        </p:txBody>
      </p:sp>
      <p:pic>
        <p:nvPicPr>
          <p:cNvPr id="6" name="그림 5" descr="폰트, 상징, 스크린샷, 텍스트이(가) 표시된 사진">
            <a:extLst>
              <a:ext uri="{FF2B5EF4-FFF2-40B4-BE49-F238E27FC236}">
                <a16:creationId xmlns:a16="http://schemas.microsoft.com/office/drawing/2014/main" id="{6FED8FCE-C263-B463-EB00-8A59DA10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309" y="-52275"/>
            <a:ext cx="2092095" cy="575914"/>
          </a:xfrm>
          <a:prstGeom prst="rect">
            <a:avLst/>
          </a:prstGeom>
        </p:spPr>
      </p:pic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E437141-2AB3-56E4-C466-501F634C1E55}"/>
              </a:ext>
            </a:extLst>
          </p:cNvPr>
          <p:cNvCxnSpPr/>
          <p:nvPr/>
        </p:nvCxnSpPr>
        <p:spPr>
          <a:xfrm>
            <a:off x="5789815" y="685801"/>
            <a:ext cx="0" cy="586047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07613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D8FD3-8A53-34D5-4DDB-BDEAFDC9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3. </a:t>
            </a:r>
            <a:r>
              <a:rPr lang="ko-KR" altLang="en-US" sz="2000" dirty="0"/>
              <a:t>제품 상세설명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6C6EBB-E7BD-20F4-7EDB-CA0548A8F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685607" cy="4351338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62B2A1-0BE7-7460-9596-3AAC23CF46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E24439-F2E7-9F06-8D34-6F291806C4EE}"/>
              </a:ext>
            </a:extLst>
          </p:cNvPr>
          <p:cNvSpPr txBox="1">
            <a:spLocks/>
          </p:cNvSpPr>
          <p:nvPr/>
        </p:nvSpPr>
        <p:spPr>
          <a:xfrm>
            <a:off x="6172200" y="365124"/>
            <a:ext cx="5181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/>
              <a:t>4. </a:t>
            </a:r>
            <a:r>
              <a:rPr lang="ko-KR" altLang="en-US" sz="2000" dirty="0"/>
              <a:t>제품 활용법 및 활용사례</a:t>
            </a:r>
          </a:p>
        </p:txBody>
      </p:sp>
      <p:pic>
        <p:nvPicPr>
          <p:cNvPr id="6" name="그림 5" descr="폰트, 상징, 스크린샷, 텍스트이(가) 표시된 사진">
            <a:extLst>
              <a:ext uri="{FF2B5EF4-FFF2-40B4-BE49-F238E27FC236}">
                <a16:creationId xmlns:a16="http://schemas.microsoft.com/office/drawing/2014/main" id="{6FED8FCE-C263-B463-EB00-8A59DA10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309" y="-52275"/>
            <a:ext cx="2092095" cy="57591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8AD75F41-3329-A6FD-2AE4-CA43449E047C}"/>
              </a:ext>
            </a:extLst>
          </p:cNvPr>
          <p:cNvCxnSpPr/>
          <p:nvPr/>
        </p:nvCxnSpPr>
        <p:spPr>
          <a:xfrm>
            <a:off x="5789815" y="627611"/>
            <a:ext cx="0" cy="586047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8656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D8FD3-8A53-34D5-4DDB-BDEAFDC9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5. </a:t>
            </a:r>
            <a:r>
              <a:rPr lang="ko-KR" altLang="en-US" sz="2000" dirty="0"/>
              <a:t>제품활동 소요시간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6C6EBB-E7BD-20F4-7EDB-CA0548A8F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677295" cy="4351338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62B2A1-0BE7-7460-9596-3AAC23CF46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E24439-F2E7-9F06-8D34-6F291806C4EE}"/>
              </a:ext>
            </a:extLst>
          </p:cNvPr>
          <p:cNvSpPr txBox="1">
            <a:spLocks/>
          </p:cNvSpPr>
          <p:nvPr/>
        </p:nvSpPr>
        <p:spPr>
          <a:xfrm>
            <a:off x="6172200" y="365124"/>
            <a:ext cx="5181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/>
              <a:t>6. </a:t>
            </a:r>
            <a:r>
              <a:rPr lang="ko-KR" altLang="en-US" sz="2000" dirty="0"/>
              <a:t>제품 활동 연령</a:t>
            </a:r>
          </a:p>
        </p:txBody>
      </p:sp>
      <p:pic>
        <p:nvPicPr>
          <p:cNvPr id="6" name="그림 5" descr="폰트, 상징, 스크린샷, 텍스트이(가) 표시된 사진">
            <a:extLst>
              <a:ext uri="{FF2B5EF4-FFF2-40B4-BE49-F238E27FC236}">
                <a16:creationId xmlns:a16="http://schemas.microsoft.com/office/drawing/2014/main" id="{6FED8FCE-C263-B463-EB00-8A59DA10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309" y="-52275"/>
            <a:ext cx="2092095" cy="57591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AF1AEC16-0F5B-BBF9-90C8-6FAEC9053990}"/>
              </a:ext>
            </a:extLst>
          </p:cNvPr>
          <p:cNvCxnSpPr/>
          <p:nvPr/>
        </p:nvCxnSpPr>
        <p:spPr>
          <a:xfrm>
            <a:off x="5789815" y="627611"/>
            <a:ext cx="0" cy="586047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7308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D8FD3-8A53-34D5-4DDB-BDEAFDC9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7. </a:t>
            </a:r>
            <a:r>
              <a:rPr lang="ko-KR" altLang="en-US" sz="2000" dirty="0"/>
              <a:t>유사제품 확인 및 시장조사 유무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6C6EBB-E7BD-20F4-7EDB-CA0548A8F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635731" cy="4351338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062B2A1-0BE7-7460-9596-3AAC23CF46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제목 1">
            <a:extLst>
              <a:ext uri="{FF2B5EF4-FFF2-40B4-BE49-F238E27FC236}">
                <a16:creationId xmlns:a16="http://schemas.microsoft.com/office/drawing/2014/main" id="{5BE24439-F2E7-9F06-8D34-6F291806C4EE}"/>
              </a:ext>
            </a:extLst>
          </p:cNvPr>
          <p:cNvSpPr txBox="1">
            <a:spLocks/>
          </p:cNvSpPr>
          <p:nvPr/>
        </p:nvSpPr>
        <p:spPr>
          <a:xfrm>
            <a:off x="6172200" y="365124"/>
            <a:ext cx="5181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dirty="0"/>
              <a:t>8. </a:t>
            </a:r>
            <a:r>
              <a:rPr lang="ko-KR" altLang="en-US" sz="2000" dirty="0" err="1"/>
              <a:t>추가컨텐츠</a:t>
            </a:r>
            <a:r>
              <a:rPr lang="ko-KR" altLang="en-US" sz="2000" dirty="0"/>
              <a:t> 분야 </a:t>
            </a:r>
            <a:r>
              <a:rPr lang="en-US" altLang="ko-KR" sz="2000" dirty="0"/>
              <a:t>(</a:t>
            </a:r>
            <a:r>
              <a:rPr lang="ko-KR" altLang="en-US" sz="2000" dirty="0"/>
              <a:t>필수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  <p:pic>
        <p:nvPicPr>
          <p:cNvPr id="6" name="그림 5" descr="폰트, 상징, 스크린샷, 텍스트이(가) 표시된 사진">
            <a:extLst>
              <a:ext uri="{FF2B5EF4-FFF2-40B4-BE49-F238E27FC236}">
                <a16:creationId xmlns:a16="http://schemas.microsoft.com/office/drawing/2014/main" id="{6FED8FCE-C263-B463-EB00-8A59DA10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309" y="-52275"/>
            <a:ext cx="2092095" cy="575914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D739F062-A9C1-D093-1ADC-FB302D928C23}"/>
              </a:ext>
            </a:extLst>
          </p:cNvPr>
          <p:cNvCxnSpPr/>
          <p:nvPr/>
        </p:nvCxnSpPr>
        <p:spPr>
          <a:xfrm>
            <a:off x="5789815" y="627611"/>
            <a:ext cx="0" cy="586047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8074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1BD8FD3-8A53-34D5-4DDB-BDEAFDC9B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81600" cy="1325563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9. </a:t>
            </a:r>
            <a:r>
              <a:rPr lang="ko-KR" altLang="en-US" sz="2000" dirty="0"/>
              <a:t>기타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E6C6EBB-E7BD-20F4-7EDB-CA0548A8F8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390505" cy="4351338"/>
          </a:xfrm>
        </p:spPr>
        <p:txBody>
          <a:bodyPr/>
          <a:lstStyle/>
          <a:p>
            <a:endParaRPr lang="ko-KR" altLang="en-US" dirty="0"/>
          </a:p>
        </p:txBody>
      </p:sp>
      <p:pic>
        <p:nvPicPr>
          <p:cNvPr id="6" name="그림 5" descr="폰트, 상징, 스크린샷, 텍스트이(가) 표시된 사진">
            <a:extLst>
              <a:ext uri="{FF2B5EF4-FFF2-40B4-BE49-F238E27FC236}">
                <a16:creationId xmlns:a16="http://schemas.microsoft.com/office/drawing/2014/main" id="{6FED8FCE-C263-B463-EB00-8A59DA1083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9309" y="-52275"/>
            <a:ext cx="2092095" cy="575914"/>
          </a:xfrm>
          <a:prstGeom prst="rect">
            <a:avLst/>
          </a:prstGeom>
        </p:spPr>
      </p:pic>
      <p:cxnSp>
        <p:nvCxnSpPr>
          <p:cNvPr id="4" name="직선 연결선 3">
            <a:extLst>
              <a:ext uri="{FF2B5EF4-FFF2-40B4-BE49-F238E27FC236}">
                <a16:creationId xmlns:a16="http://schemas.microsoft.com/office/drawing/2014/main" id="{2550DA88-E126-9916-B5E1-84C3AB704C7C}"/>
              </a:ext>
            </a:extLst>
          </p:cNvPr>
          <p:cNvCxnSpPr/>
          <p:nvPr/>
        </p:nvCxnSpPr>
        <p:spPr>
          <a:xfrm>
            <a:off x="5789815" y="627611"/>
            <a:ext cx="0" cy="5860473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46143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테마">
  <a:themeElements>
    <a:clrScheme name="Office 2013 - 2022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</TotalTime>
  <Words>116</Words>
  <Application>Microsoft Office PowerPoint</Application>
  <PresentationFormat>와이드스크린</PresentationFormat>
  <Paragraphs>20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2013 - 2022 테마</vt:lpstr>
      <vt:lpstr>PowerPoint 프레젠테이션</vt:lpstr>
      <vt:lpstr>PowerPoint 프레젠테이션</vt:lpstr>
      <vt:lpstr>1. 기획스토리 (의도)</vt:lpstr>
      <vt:lpstr>3. 제품 상세설명</vt:lpstr>
      <vt:lpstr>5. 제품활동 소요시간</vt:lpstr>
      <vt:lpstr>7. 유사제품 확인 및 시장조사 유무</vt:lpstr>
      <vt:lpstr>9. 기타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아이디어 제안서</dc:title>
  <dc:creator>박 민아</dc:creator>
  <cp:lastModifiedBy>안 인숙</cp:lastModifiedBy>
  <cp:revision>5</cp:revision>
  <cp:lastPrinted>2024-05-20T04:50:05Z</cp:lastPrinted>
  <dcterms:created xsi:type="dcterms:W3CDTF">2024-05-02T01:36:53Z</dcterms:created>
  <dcterms:modified xsi:type="dcterms:W3CDTF">2024-05-20T06:06:33Z</dcterms:modified>
</cp:coreProperties>
</file>